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714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1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17" Type="http://schemas.openxmlformats.org/officeDocument/2006/relationships/image" Target="../media/image99.png"/><Relationship Id="rId2" Type="http://schemas.openxmlformats.org/officeDocument/2006/relationships/audio" Target="../media/media10.m4a"/><Relationship Id="rId16" Type="http://schemas.openxmlformats.org/officeDocument/2006/relationships/image" Target="../media/image98.png"/><Relationship Id="rId1" Type="http://schemas.microsoft.com/office/2007/relationships/media" Target="../media/media10.m4a"/><Relationship Id="rId6" Type="http://schemas.openxmlformats.org/officeDocument/2006/relationships/image" Target="../media/image74.png"/><Relationship Id="rId11" Type="http://schemas.openxmlformats.org/officeDocument/2006/relationships/image" Target="../media/image93.png"/><Relationship Id="rId5" Type="http://schemas.openxmlformats.org/officeDocument/2006/relationships/image" Target="../media/image88.png"/><Relationship Id="rId15" Type="http://schemas.openxmlformats.org/officeDocument/2006/relationships/image" Target="../media/image97.png"/><Relationship Id="rId10" Type="http://schemas.openxmlformats.org/officeDocument/2006/relationships/image" Target="../media/image92.png"/><Relationship Id="rId4" Type="http://schemas.openxmlformats.org/officeDocument/2006/relationships/image" Target="../media/image72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1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113.png"/><Relationship Id="rId2" Type="http://schemas.openxmlformats.org/officeDocument/2006/relationships/audio" Target="../media/media11.m4a"/><Relationship Id="rId16" Type="http://schemas.openxmlformats.org/officeDocument/2006/relationships/image" Target="../media/image112.png"/><Relationship Id="rId1" Type="http://schemas.microsoft.com/office/2007/relationships/media" Target="../media/media11.m4a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5" Type="http://schemas.openxmlformats.org/officeDocument/2006/relationships/image" Target="../media/image11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3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" Type="http://schemas.openxmlformats.org/officeDocument/2006/relationships/audio" Target="../media/media12.m4a"/><Relationship Id="rId16" Type="http://schemas.openxmlformats.org/officeDocument/2006/relationships/image" Target="../media/image123.png"/><Relationship Id="rId1" Type="http://schemas.microsoft.com/office/2007/relationships/media" Target="../media/media12.m4a"/><Relationship Id="rId6" Type="http://schemas.openxmlformats.org/officeDocument/2006/relationships/image" Target="../media/image114.png"/><Relationship Id="rId11" Type="http://schemas.openxmlformats.org/officeDocument/2006/relationships/image" Target="../media/image118.png"/><Relationship Id="rId5" Type="http://schemas.openxmlformats.org/officeDocument/2006/relationships/image" Target="../media/image101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19" Type="http://schemas.openxmlformats.org/officeDocument/2006/relationships/image" Target="../media/image9.png"/><Relationship Id="rId4" Type="http://schemas.openxmlformats.org/officeDocument/2006/relationships/image" Target="../media/image100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18" Type="http://schemas.openxmlformats.org/officeDocument/2006/relationships/image" Target="../media/image137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9.png"/><Relationship Id="rId7" Type="http://schemas.openxmlformats.org/officeDocument/2006/relationships/image" Target="../media/image103.png"/><Relationship Id="rId12" Type="http://schemas.openxmlformats.org/officeDocument/2006/relationships/image" Target="../media/image131.png"/><Relationship Id="rId17" Type="http://schemas.openxmlformats.org/officeDocument/2006/relationships/image" Target="../media/image136.png"/><Relationship Id="rId2" Type="http://schemas.openxmlformats.org/officeDocument/2006/relationships/audio" Target="../media/media13.m4a"/><Relationship Id="rId16" Type="http://schemas.openxmlformats.org/officeDocument/2006/relationships/image" Target="../media/image135.png"/><Relationship Id="rId20" Type="http://schemas.openxmlformats.org/officeDocument/2006/relationships/image" Target="../media/image139.png"/><Relationship Id="rId1" Type="http://schemas.microsoft.com/office/2007/relationships/media" Target="../media/media13.m4a"/><Relationship Id="rId6" Type="http://schemas.openxmlformats.org/officeDocument/2006/relationships/image" Target="../media/image126.png"/><Relationship Id="rId11" Type="http://schemas.openxmlformats.org/officeDocument/2006/relationships/image" Target="../media/image130.png"/><Relationship Id="rId5" Type="http://schemas.openxmlformats.org/officeDocument/2006/relationships/image" Target="../media/image101.png"/><Relationship Id="rId15" Type="http://schemas.openxmlformats.org/officeDocument/2006/relationships/image" Target="../media/image134.png"/><Relationship Id="rId10" Type="http://schemas.openxmlformats.org/officeDocument/2006/relationships/image" Target="../media/image129.png"/><Relationship Id="rId19" Type="http://schemas.openxmlformats.org/officeDocument/2006/relationships/image" Target="../media/image138.png"/><Relationship Id="rId4" Type="http://schemas.openxmlformats.org/officeDocument/2006/relationships/image" Target="../media/image100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3.png"/><Relationship Id="rId12" Type="http://schemas.openxmlformats.org/officeDocument/2006/relationships/image" Target="../media/image146.png"/><Relationship Id="rId2" Type="http://schemas.openxmlformats.org/officeDocument/2006/relationships/audio" Target="../media/media14.m4a"/><Relationship Id="rId16" Type="http://schemas.openxmlformats.org/officeDocument/2006/relationships/image" Target="../media/image9.png"/><Relationship Id="rId1" Type="http://schemas.microsoft.com/office/2007/relationships/media" Target="../media/media14.m4a"/><Relationship Id="rId6" Type="http://schemas.openxmlformats.org/officeDocument/2006/relationships/image" Target="../media/image141.png"/><Relationship Id="rId11" Type="http://schemas.openxmlformats.org/officeDocument/2006/relationships/image" Target="../media/image145.png"/><Relationship Id="rId5" Type="http://schemas.openxmlformats.org/officeDocument/2006/relationships/image" Target="../media/image140.png"/><Relationship Id="rId15" Type="http://schemas.openxmlformats.org/officeDocument/2006/relationships/image" Target="../media/image149.png"/><Relationship Id="rId10" Type="http://schemas.openxmlformats.org/officeDocument/2006/relationships/image" Target="../media/image144.png"/><Relationship Id="rId4" Type="http://schemas.openxmlformats.org/officeDocument/2006/relationships/image" Target="../media/image100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53.png"/><Relationship Id="rId1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3.png"/><Relationship Id="rId12" Type="http://schemas.openxmlformats.org/officeDocument/2006/relationships/image" Target="../media/image152.png"/><Relationship Id="rId17" Type="http://schemas.openxmlformats.org/officeDocument/2006/relationships/image" Target="../media/image157.png"/><Relationship Id="rId2" Type="http://schemas.openxmlformats.org/officeDocument/2006/relationships/audio" Target="../media/media15.m4a"/><Relationship Id="rId16" Type="http://schemas.openxmlformats.org/officeDocument/2006/relationships/image" Target="../media/image156.png"/><Relationship Id="rId1" Type="http://schemas.microsoft.com/office/2007/relationships/media" Target="../media/media15.m4a"/><Relationship Id="rId6" Type="http://schemas.openxmlformats.org/officeDocument/2006/relationships/image" Target="../media/image141.png"/><Relationship Id="rId11" Type="http://schemas.openxmlformats.org/officeDocument/2006/relationships/image" Target="../media/image151.png"/><Relationship Id="rId5" Type="http://schemas.openxmlformats.org/officeDocument/2006/relationships/image" Target="../media/image140.png"/><Relationship Id="rId15" Type="http://schemas.openxmlformats.org/officeDocument/2006/relationships/image" Target="../media/image155.png"/><Relationship Id="rId10" Type="http://schemas.openxmlformats.org/officeDocument/2006/relationships/image" Target="../media/image150.png"/><Relationship Id="rId4" Type="http://schemas.openxmlformats.org/officeDocument/2006/relationships/image" Target="../media/image100.png"/><Relationship Id="rId9" Type="http://schemas.openxmlformats.org/officeDocument/2006/relationships/image" Target="../media/image145.png"/><Relationship Id="rId14" Type="http://schemas.openxmlformats.org/officeDocument/2006/relationships/image" Target="../media/image15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1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10" Type="http://schemas.openxmlformats.org/officeDocument/2006/relationships/image" Target="../media/image9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audio" Target="../media/media3.m4a"/><Relationship Id="rId16" Type="http://schemas.openxmlformats.org/officeDocument/2006/relationships/image" Target="../media/image31.png"/><Relationship Id="rId1" Type="http://schemas.microsoft.com/office/2007/relationships/media" Target="../media/media3.m4a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5.png"/><Relationship Id="rId12" Type="http://schemas.openxmlformats.org/officeDocument/2006/relationships/image" Target="../media/image9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21.png"/><Relationship Id="rId10" Type="http://schemas.openxmlformats.org/officeDocument/2006/relationships/image" Target="../media/image38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57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5" Type="http://schemas.openxmlformats.org/officeDocument/2006/relationships/image" Target="../media/image9.png"/><Relationship Id="rId2" Type="http://schemas.openxmlformats.org/officeDocument/2006/relationships/audio" Target="../media/media5.m4a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microsoft.com/office/2007/relationships/media" Target="../media/media5.m4a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24" Type="http://schemas.openxmlformats.org/officeDocument/2006/relationships/image" Target="../media/image60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23" Type="http://schemas.openxmlformats.org/officeDocument/2006/relationships/image" Target="../media/image59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4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3.png"/><Relationship Id="rId11" Type="http://schemas.openxmlformats.org/officeDocument/2006/relationships/image" Target="../media/image9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9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63.png"/><Relationship Id="rId5" Type="http://schemas.openxmlformats.org/officeDocument/2006/relationships/image" Target="../media/image68.png"/><Relationship Id="rId10" Type="http://schemas.openxmlformats.org/officeDocument/2006/relationships/image" Target="../media/image9.png"/><Relationship Id="rId4" Type="http://schemas.openxmlformats.org/officeDocument/2006/relationships/image" Target="../media/image61.png"/><Relationship Id="rId9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9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4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74.png"/><Relationship Id="rId11" Type="http://schemas.openxmlformats.org/officeDocument/2006/relationships/image" Target="../media/image9.png"/><Relationship Id="rId5" Type="http://schemas.openxmlformats.org/officeDocument/2006/relationships/image" Target="../media/image83.png"/><Relationship Id="rId10" Type="http://schemas.openxmlformats.org/officeDocument/2006/relationships/image" Target="../media/image87.png"/><Relationship Id="rId4" Type="http://schemas.openxmlformats.org/officeDocument/2006/relationships/image" Target="../media/image72.png"/><Relationship Id="rId9" Type="http://schemas.openxmlformats.org/officeDocument/2006/relationships/image" Target="../media/image8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50994" y="3665908"/>
            <a:ext cx="5557148" cy="16822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158308" y="8734331"/>
            <a:ext cx="2415524" cy="11606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1868" y="673445"/>
            <a:ext cx="3285319" cy="5671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11215" y="5527182"/>
            <a:ext cx="5863284" cy="175853"/>
            <a:chOff x="6211215" y="5527182"/>
            <a:chExt cx="5863284" cy="1758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11215" y="5527182"/>
              <a:ext cx="5863284" cy="1758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3844" y="4570018"/>
            <a:ext cx="1218084" cy="1846986"/>
            <a:chOff x="1253844" y="4570018"/>
            <a:chExt cx="1218084" cy="18469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995EA269-85B2-7982-D3CC-FA4224F2DA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20"/>
    </mc:Choice>
    <mc:Fallback>
      <p:transition spd="slow" advTm="35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0374" y="988651"/>
            <a:ext cx="7347588" cy="146771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97144" y="1672496"/>
            <a:ext cx="3755986" cy="4952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7935" y="2362202"/>
            <a:ext cx="13312134" cy="152788"/>
            <a:chOff x="1277935" y="2362202"/>
            <a:chExt cx="13312134" cy="15278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7935" y="2362202"/>
              <a:ext cx="13312134" cy="15278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4039" y="2732849"/>
            <a:ext cx="1803737" cy="7821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4657" y="3543644"/>
            <a:ext cx="6171429" cy="736680"/>
            <a:chOff x="1274657" y="3543644"/>
            <a:chExt cx="6171429" cy="7366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4657" y="3543644"/>
              <a:ext cx="6171429" cy="7366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6742" y="4426401"/>
            <a:ext cx="11703766" cy="630203"/>
            <a:chOff x="1366742" y="4426401"/>
            <a:chExt cx="11703766" cy="63020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6742" y="4426401"/>
              <a:ext cx="11703766" cy="6302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0282" y="6995933"/>
            <a:ext cx="6171429" cy="676602"/>
            <a:chOff x="1260282" y="6995933"/>
            <a:chExt cx="6171429" cy="67660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0282" y="6995933"/>
              <a:ext cx="6171429" cy="6766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90246" y="6890507"/>
            <a:ext cx="4986643" cy="887453"/>
            <a:chOff x="7790246" y="6890507"/>
            <a:chExt cx="4986643" cy="8874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90246" y="6890507"/>
              <a:ext cx="4986643" cy="8874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5906" y="8014682"/>
            <a:ext cx="7542011" cy="535437"/>
            <a:chOff x="1245906" y="8014682"/>
            <a:chExt cx="7542011" cy="53543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5906" y="8014682"/>
              <a:ext cx="7542011" cy="5354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1139" y="8797234"/>
            <a:ext cx="5536846" cy="729132"/>
            <a:chOff x="1131139" y="8797234"/>
            <a:chExt cx="5536846" cy="72913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31139" y="8797234"/>
              <a:ext cx="5536846" cy="7291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046118" y="8817534"/>
            <a:ext cx="3848465" cy="688531"/>
            <a:chOff x="7046118" y="8817534"/>
            <a:chExt cx="3848465" cy="6885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46118" y="8817534"/>
              <a:ext cx="3848465" cy="68853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82751" y="8844414"/>
            <a:ext cx="2759525" cy="681952"/>
            <a:chOff x="11382751" y="8844414"/>
            <a:chExt cx="2759525" cy="68195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82751" y="8844414"/>
              <a:ext cx="2759525" cy="68195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23615" y="5255199"/>
            <a:ext cx="6171429" cy="666600"/>
            <a:chOff x="1323615" y="5255199"/>
            <a:chExt cx="6171429" cy="66660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23615" y="5255199"/>
              <a:ext cx="6171429" cy="66660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19668" y="6268382"/>
            <a:ext cx="2811271" cy="653004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ADA18025-23A6-76DA-3153-F0A61C40CC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19"/>
    </mc:Choice>
    <mc:Fallback>
      <p:transition spd="slow" advTm="9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74479" y="-3162510"/>
            <a:ext cx="8136757" cy="19985410"/>
            <a:chOff x="5074479" y="-3162510"/>
            <a:chExt cx="8136757" cy="199854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5074479" y="-3162510"/>
              <a:ext cx="8136757" cy="1998541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2593" y="484013"/>
            <a:ext cx="6625255" cy="124292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09906" y="867633"/>
            <a:ext cx="3889567" cy="5671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5138" y="1675232"/>
            <a:ext cx="13722181" cy="221187"/>
            <a:chOff x="1475138" y="1675232"/>
            <a:chExt cx="13722181" cy="22118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5138" y="1675232"/>
              <a:ext cx="13722181" cy="2211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2411" y="3963351"/>
            <a:ext cx="8336973" cy="1208257"/>
            <a:chOff x="1002411" y="3963351"/>
            <a:chExt cx="8336973" cy="12082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2411" y="3963351"/>
              <a:ext cx="8336973" cy="12082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2411" y="6283927"/>
            <a:ext cx="6171429" cy="3559911"/>
            <a:chOff x="1002411" y="6283927"/>
            <a:chExt cx="6171429" cy="355991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2411" y="6283927"/>
              <a:ext cx="6171429" cy="35599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52630" y="7763491"/>
            <a:ext cx="9799529" cy="639024"/>
            <a:chOff x="7852630" y="7763491"/>
            <a:chExt cx="9799529" cy="63902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52630" y="7763491"/>
              <a:ext cx="9799529" cy="63902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147429" y="7808000"/>
            <a:ext cx="9209091" cy="55833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23246" y="5791714"/>
            <a:ext cx="3887004" cy="434716"/>
            <a:chOff x="723246" y="5791714"/>
            <a:chExt cx="3887004" cy="4347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3246" y="5791714"/>
              <a:ext cx="3887004" cy="43471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6696" y="5746001"/>
            <a:ext cx="3346358" cy="56189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56544" y="3235970"/>
            <a:ext cx="2312410" cy="506593"/>
            <a:chOff x="856544" y="3235970"/>
            <a:chExt cx="2312410" cy="50659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6544" y="3235970"/>
              <a:ext cx="2312410" cy="50659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56698" y="3204633"/>
            <a:ext cx="2100824" cy="49522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310604" y="3710055"/>
            <a:ext cx="4886715" cy="1070562"/>
            <a:chOff x="10310604" y="3710055"/>
            <a:chExt cx="4886715" cy="107056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310604" y="3710055"/>
              <a:ext cx="4886715" cy="107056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372901" y="3754353"/>
            <a:ext cx="4702577" cy="860900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FA257810-9B03-7F2A-8540-AD3FE7607B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143"/>
    </mc:Choice>
    <mc:Fallback>
      <p:transition spd="slow" advTm="19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74479" y="-3162510"/>
            <a:ext cx="8136757" cy="19985410"/>
            <a:chOff x="5074479" y="-3162510"/>
            <a:chExt cx="8136757" cy="199854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5074479" y="-3162510"/>
              <a:ext cx="8136757" cy="1998541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2593" y="484013"/>
            <a:ext cx="6625255" cy="124292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09906" y="867633"/>
            <a:ext cx="2318748" cy="5671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5138" y="1675232"/>
            <a:ext cx="13722181" cy="221187"/>
            <a:chOff x="1475138" y="1675232"/>
            <a:chExt cx="13722181" cy="22118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5138" y="1675232"/>
              <a:ext cx="13722181" cy="2211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7406" y="3949686"/>
            <a:ext cx="6171429" cy="3091973"/>
            <a:chOff x="887406" y="3949686"/>
            <a:chExt cx="6171429" cy="309197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7406" y="3949686"/>
              <a:ext cx="6171429" cy="30919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7407" y="8093441"/>
            <a:ext cx="3085714" cy="897754"/>
            <a:chOff x="887407" y="8093441"/>
            <a:chExt cx="3085714" cy="8977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7407" y="8093441"/>
              <a:ext cx="3085714" cy="8977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00831" y="8093441"/>
            <a:ext cx="3585414" cy="915106"/>
            <a:chOff x="4500831" y="8093441"/>
            <a:chExt cx="3585414" cy="91510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00831" y="8093441"/>
              <a:ext cx="3585414" cy="9151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86246" y="8307931"/>
            <a:ext cx="8639845" cy="820550"/>
            <a:chOff x="8086246" y="8307931"/>
            <a:chExt cx="8639845" cy="82055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86246" y="8307931"/>
              <a:ext cx="8639845" cy="82055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376769" y="8329562"/>
            <a:ext cx="7764167" cy="4952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793195" y="4500274"/>
            <a:ext cx="9623356" cy="1505114"/>
            <a:chOff x="7793195" y="4500274"/>
            <a:chExt cx="9623356" cy="15051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93195" y="4500274"/>
              <a:ext cx="9623356" cy="150511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954279" y="4590548"/>
            <a:ext cx="9117043" cy="122658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74610" y="7360332"/>
            <a:ext cx="1963707" cy="689983"/>
            <a:chOff x="874610" y="7360332"/>
            <a:chExt cx="1963707" cy="68998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4610" y="7360332"/>
              <a:ext cx="1963707" cy="68998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71073" y="7413501"/>
            <a:ext cx="1649834" cy="49522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86777" y="3457467"/>
            <a:ext cx="4404081" cy="405964"/>
            <a:chOff x="786777" y="3457467"/>
            <a:chExt cx="4404081" cy="40596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6777" y="3457467"/>
              <a:ext cx="4404081" cy="40596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41693" y="3411753"/>
            <a:ext cx="3329605" cy="561891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316B28D0-79BD-3BEC-BD00-A7BCF7FACF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19"/>
    </mc:Choice>
    <mc:Fallback>
      <p:transition spd="slow" advTm="17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74479" y="-3162510"/>
            <a:ext cx="8136757" cy="19985410"/>
            <a:chOff x="5074479" y="-3162510"/>
            <a:chExt cx="8136757" cy="199854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5074479" y="-3162510"/>
              <a:ext cx="8136757" cy="1998541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2593" y="484013"/>
            <a:ext cx="6625255" cy="124292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17363" y="857056"/>
            <a:ext cx="1602710" cy="4952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5138" y="1675232"/>
            <a:ext cx="13722181" cy="221187"/>
            <a:chOff x="1475138" y="1675232"/>
            <a:chExt cx="13722181" cy="22118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5138" y="1675232"/>
              <a:ext cx="13722181" cy="2211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17547" y="8043127"/>
            <a:ext cx="8639845" cy="1249531"/>
            <a:chOff x="7117547" y="8043127"/>
            <a:chExt cx="8639845" cy="12495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17547" y="8043127"/>
              <a:ext cx="8639845" cy="12495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1238" y="3366633"/>
            <a:ext cx="6171429" cy="410546"/>
            <a:chOff x="571238" y="3366633"/>
            <a:chExt cx="6171429" cy="41054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1238" y="3366633"/>
              <a:ext cx="6171429" cy="4105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7398" y="5181220"/>
            <a:ext cx="6171429" cy="1482028"/>
            <a:chOff x="657398" y="5181220"/>
            <a:chExt cx="6171429" cy="148202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7398" y="5181220"/>
              <a:ext cx="6171429" cy="14820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00000" y="5307203"/>
            <a:ext cx="3085714" cy="1287564"/>
            <a:chOff x="7600000" y="5307203"/>
            <a:chExt cx="3085714" cy="128756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00000" y="5307203"/>
              <a:ext cx="3085714" cy="128756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437470" y="5142857"/>
            <a:ext cx="4454103" cy="1520391"/>
            <a:chOff x="11437470" y="5142857"/>
            <a:chExt cx="4454103" cy="152039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37470" y="5142857"/>
              <a:ext cx="4454103" cy="15203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58027" y="7442678"/>
            <a:ext cx="4097488" cy="2285534"/>
            <a:chOff x="758027" y="7442678"/>
            <a:chExt cx="4097488" cy="228553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8027" y="7442678"/>
              <a:ext cx="4097488" cy="228553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54287" y="8237848"/>
            <a:ext cx="7973958" cy="86090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71238" y="6742229"/>
            <a:ext cx="1617384" cy="614196"/>
            <a:chOff x="571238" y="6742229"/>
            <a:chExt cx="1617384" cy="61419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1238" y="6742229"/>
              <a:ext cx="1617384" cy="61419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11685" y="6784482"/>
            <a:ext cx="1273824" cy="49522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71238" y="4572825"/>
            <a:ext cx="1835813" cy="541281"/>
            <a:chOff x="571238" y="4572825"/>
            <a:chExt cx="1835813" cy="54128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1238" y="4572825"/>
              <a:ext cx="1835813" cy="541281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54812" y="4604926"/>
            <a:ext cx="1610481" cy="49522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45510" y="3906559"/>
            <a:ext cx="8639845" cy="580486"/>
            <a:chOff x="445510" y="3906559"/>
            <a:chExt cx="8639845" cy="58048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5510" y="3906559"/>
              <a:ext cx="8639845" cy="580486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12313" y="4024440"/>
            <a:ext cx="7868158" cy="558339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E7BE1F3C-40D4-C733-089A-F35C4EEE20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36"/>
    </mc:Choice>
    <mc:Fallback>
      <p:transition spd="slow" advTm="173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74479" y="-3162510"/>
            <a:ext cx="8136757" cy="19985410"/>
            <a:chOff x="5074479" y="-3162510"/>
            <a:chExt cx="8136757" cy="199854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5074479" y="-3162510"/>
              <a:ext cx="8136757" cy="199854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73141" y="3694519"/>
            <a:ext cx="3916475" cy="1296558"/>
            <a:chOff x="3773141" y="3694519"/>
            <a:chExt cx="3916475" cy="1296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3141" y="3694519"/>
              <a:ext cx="3916475" cy="129655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82227" y="330406"/>
            <a:ext cx="7607064" cy="13095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75138" y="1675232"/>
            <a:ext cx="13722181" cy="221187"/>
            <a:chOff x="1475138" y="1675232"/>
            <a:chExt cx="13722181" cy="2211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5138" y="1675232"/>
              <a:ext cx="13722181" cy="2211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65964" y="3704180"/>
            <a:ext cx="4018839" cy="1438677"/>
            <a:chOff x="9765964" y="3704180"/>
            <a:chExt cx="4018839" cy="14386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65964" y="3704180"/>
              <a:ext cx="4018839" cy="14386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253185" y="5091911"/>
            <a:ext cx="2147883" cy="4614555"/>
            <a:chOff x="5253185" y="5091911"/>
            <a:chExt cx="2147883" cy="461455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5253185" y="5091911"/>
              <a:ext cx="2147883" cy="461455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460669" y="6631274"/>
            <a:ext cx="3615550" cy="156061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847028" y="3977344"/>
            <a:ext cx="1844760" cy="61957"/>
            <a:chOff x="7847028" y="3977344"/>
            <a:chExt cx="1844760" cy="6195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47028" y="3977344"/>
              <a:ext cx="1844760" cy="6195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26457" y="3945070"/>
            <a:ext cx="3263658" cy="91304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855929" y="3917106"/>
            <a:ext cx="3903782" cy="91304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884646" y="5135038"/>
            <a:ext cx="2147883" cy="4614555"/>
            <a:chOff x="10884646" y="5135038"/>
            <a:chExt cx="2147883" cy="461455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0884646" y="5135038"/>
              <a:ext cx="2147883" cy="461455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175393" y="6996693"/>
            <a:ext cx="3632321" cy="105393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145144" y="799553"/>
            <a:ext cx="1005224" cy="567100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0A3AD6B7-D3E9-7638-505B-862A855DC4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09"/>
    </mc:Choice>
    <mc:Fallback>
      <p:transition spd="slow" advTm="199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74479" y="-3162510"/>
            <a:ext cx="8136757" cy="19985410"/>
            <a:chOff x="5074479" y="-3162510"/>
            <a:chExt cx="8136757" cy="199854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5074479" y="-3162510"/>
              <a:ext cx="8136757" cy="199854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92328" y="3379093"/>
            <a:ext cx="3916475" cy="1296558"/>
            <a:chOff x="3792328" y="3379093"/>
            <a:chExt cx="3916475" cy="1296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92328" y="3379093"/>
              <a:ext cx="3916475" cy="129655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82227" y="330406"/>
            <a:ext cx="7607064" cy="13095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75138" y="1675232"/>
            <a:ext cx="13722181" cy="221187"/>
            <a:chOff x="1475138" y="1675232"/>
            <a:chExt cx="13722181" cy="2211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5138" y="1675232"/>
              <a:ext cx="13722181" cy="2211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85151" y="3388755"/>
            <a:ext cx="4018839" cy="1438677"/>
            <a:chOff x="9785151" y="3388755"/>
            <a:chExt cx="4018839" cy="14386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85151" y="3388755"/>
              <a:ext cx="4018839" cy="14386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66215" y="3661918"/>
            <a:ext cx="1844760" cy="61957"/>
            <a:chOff x="7866215" y="3661918"/>
            <a:chExt cx="1844760" cy="619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66215" y="3661918"/>
              <a:ext cx="1844760" cy="6195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45646" y="3629643"/>
            <a:ext cx="2782887" cy="49907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03922" y="3533317"/>
            <a:ext cx="3321456" cy="119415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03199" y="5060058"/>
            <a:ext cx="12560493" cy="109251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45144" y="799553"/>
            <a:ext cx="1283072" cy="5671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777953" y="6830195"/>
            <a:ext cx="3916475" cy="1569660"/>
            <a:chOff x="3777953" y="6830195"/>
            <a:chExt cx="3916475" cy="156966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77953" y="6830195"/>
              <a:ext cx="3916475" cy="15696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70776" y="6839856"/>
            <a:ext cx="4018839" cy="1438677"/>
            <a:chOff x="9770776" y="6839856"/>
            <a:chExt cx="4018839" cy="143867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70776" y="6839856"/>
              <a:ext cx="4018839" cy="143867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851840" y="7113019"/>
            <a:ext cx="1844760" cy="61957"/>
            <a:chOff x="7851840" y="7113019"/>
            <a:chExt cx="1844760" cy="6195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51840" y="7113019"/>
              <a:ext cx="1844760" cy="6195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731269" y="6939299"/>
            <a:ext cx="3777353" cy="132702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132079" y="7100486"/>
            <a:ext cx="3265037" cy="118888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565516" y="8598246"/>
            <a:ext cx="11506236" cy="690226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237BDFD0-64F0-B926-5197-EFD6316055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09"/>
    </mc:Choice>
    <mc:Fallback>
      <p:transition spd="slow" advTm="261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11385" y="3979135"/>
            <a:ext cx="5147690" cy="15723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98428" y="5504541"/>
            <a:ext cx="4928631" cy="175853"/>
            <a:chOff x="6698428" y="5504541"/>
            <a:chExt cx="4928631" cy="1758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98428" y="5504541"/>
              <a:ext cx="4928631" cy="175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3844" y="4570018"/>
            <a:ext cx="1218084" cy="1846986"/>
            <a:chOff x="1253844" y="4570018"/>
            <a:chExt cx="1218084" cy="18469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352294D6-34A8-1AD6-C430-61BBDC14E5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0"/>
    </mc:Choice>
    <mc:Fallback>
      <p:transition spd="slow" advTm="16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9505" y="562650"/>
            <a:ext cx="2232905" cy="2178136"/>
            <a:chOff x="889505" y="562650"/>
            <a:chExt cx="2232905" cy="21781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505" y="562650"/>
              <a:ext cx="2232905" cy="21781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65192" y="1173123"/>
            <a:ext cx="1574343" cy="10238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0543" y="5057779"/>
            <a:ext cx="1344672" cy="5142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52766" y="4938015"/>
            <a:ext cx="2675243" cy="89496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02956" y="4686878"/>
            <a:ext cx="1704605" cy="89496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729456" y="4943688"/>
            <a:ext cx="1344672" cy="5142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52214" y="5212155"/>
            <a:ext cx="2139362" cy="175853"/>
            <a:chOff x="-152214" y="5212155"/>
            <a:chExt cx="2139362" cy="1758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-152214" y="5212155"/>
              <a:ext cx="2139362" cy="1758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78898" y="8580105"/>
            <a:ext cx="491544" cy="1874196"/>
            <a:chOff x="16478898" y="8580105"/>
            <a:chExt cx="491544" cy="187419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478898" y="8580105"/>
              <a:ext cx="491544" cy="18741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22100" y="5054931"/>
            <a:ext cx="2139362" cy="175853"/>
            <a:chOff x="2622100" y="5054931"/>
            <a:chExt cx="2139362" cy="1758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2622100" y="5054931"/>
              <a:ext cx="2139362" cy="1758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23701" y="5054931"/>
            <a:ext cx="2139362" cy="175853"/>
            <a:chOff x="6823701" y="5054931"/>
            <a:chExt cx="2139362" cy="17585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6823701" y="5054931"/>
              <a:ext cx="2139362" cy="1758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182951" y="5054931"/>
            <a:ext cx="2139362" cy="175853"/>
            <a:chOff x="10182951" y="5054931"/>
            <a:chExt cx="2139362" cy="17585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0182951" y="5054931"/>
              <a:ext cx="2139362" cy="17585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794763" y="4943687"/>
            <a:ext cx="2346938" cy="104258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248227" y="5054931"/>
            <a:ext cx="2139362" cy="175853"/>
            <a:chOff x="13248227" y="5054931"/>
            <a:chExt cx="2139362" cy="17585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3248227" y="5054931"/>
              <a:ext cx="2139362" cy="175853"/>
            </a:xfrm>
            <a:prstGeom prst="rect">
              <a:avLst/>
            </a:prstGeom>
          </p:spPr>
        </p:pic>
      </p:grp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C959A254-CB5A-57CE-7E8B-9F5C31EAD3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51"/>
    </mc:Choice>
    <mc:Fallback>
      <p:transition spd="slow" advTm="92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3984" y="608434"/>
            <a:ext cx="3189045" cy="140269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81026" y="894155"/>
            <a:ext cx="2890767" cy="8606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8267" y="1862681"/>
            <a:ext cx="8918865" cy="163007"/>
            <a:chOff x="1008267" y="1862681"/>
            <a:chExt cx="8918865" cy="16300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008267" y="1862681"/>
              <a:ext cx="8918865" cy="163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45625" y="2432701"/>
            <a:ext cx="8460775" cy="2241408"/>
            <a:chOff x="8445625" y="2432701"/>
            <a:chExt cx="8460775" cy="224140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45625" y="2432701"/>
              <a:ext cx="8460775" cy="22414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44562" y="7128538"/>
            <a:ext cx="8460775" cy="2237994"/>
            <a:chOff x="8544562" y="7128538"/>
            <a:chExt cx="8460775" cy="223799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44562" y="7128538"/>
              <a:ext cx="8460775" cy="223799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89198" y="3354165"/>
            <a:ext cx="1256141" cy="83650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07856" y="2677495"/>
            <a:ext cx="1203575" cy="69520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06790" y="7375771"/>
            <a:ext cx="1501022" cy="69520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810013" y="8247896"/>
            <a:ext cx="3760908" cy="76599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848201" y="5251701"/>
            <a:ext cx="1530442" cy="1530442"/>
            <a:chOff x="11848201" y="5251701"/>
            <a:chExt cx="1530442" cy="15304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848201" y="5251701"/>
              <a:ext cx="1530442" cy="15304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8226" y="5005979"/>
            <a:ext cx="7321931" cy="1891274"/>
            <a:chOff x="708226" y="5005979"/>
            <a:chExt cx="7321931" cy="189127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8226" y="5005979"/>
              <a:ext cx="7321931" cy="189127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62513" y="3638305"/>
            <a:ext cx="5376243" cy="9273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619166" y="2786607"/>
            <a:ext cx="1615172" cy="1533598"/>
            <a:chOff x="11619166" y="2786607"/>
            <a:chExt cx="1615172" cy="153359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619166" y="2786607"/>
              <a:ext cx="1615172" cy="153359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982416" y="2773280"/>
            <a:ext cx="1492659" cy="1560251"/>
            <a:chOff x="13982416" y="2773280"/>
            <a:chExt cx="1492659" cy="156025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982416" y="2773280"/>
              <a:ext cx="1492659" cy="1560251"/>
            </a:xfrm>
            <a:prstGeom prst="rect">
              <a:avLst/>
            </a:prstGeom>
          </p:spPr>
        </p:pic>
      </p:grp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090F2CBB-F270-5CE9-68A3-86BEEC942D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19"/>
    </mc:Choice>
    <mc:Fallback>
      <p:transition spd="slow" advTm="14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3984" y="608434"/>
            <a:ext cx="3189045" cy="140104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8267" y="1862681"/>
            <a:ext cx="8918865" cy="163007"/>
            <a:chOff x="1008267" y="1862681"/>
            <a:chExt cx="8918865" cy="16300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008267" y="1862681"/>
              <a:ext cx="8918865" cy="16300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93681" y="3461572"/>
            <a:ext cx="2266614" cy="4952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2893" y="4456005"/>
            <a:ext cx="5872943" cy="2887980"/>
            <a:chOff x="572893" y="4456005"/>
            <a:chExt cx="5872943" cy="28879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2893" y="4456005"/>
              <a:ext cx="5872943" cy="288798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81526" y="3038726"/>
            <a:ext cx="2977424" cy="6057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127290" y="3628456"/>
            <a:ext cx="5043278" cy="4831375"/>
            <a:chOff x="7127290" y="3628456"/>
            <a:chExt cx="5043278" cy="483137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27290" y="3628456"/>
              <a:ext cx="5043278" cy="48313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270295" y="3946072"/>
            <a:ext cx="4195559" cy="4012003"/>
            <a:chOff x="13270295" y="3946072"/>
            <a:chExt cx="4195559" cy="40120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270295" y="3946072"/>
              <a:ext cx="4195559" cy="401200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356859" y="3036704"/>
            <a:ext cx="2300569" cy="515445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6F76DE32-CFE6-5A46-1B9F-B4B31E67C0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40"/>
    </mc:Choice>
    <mc:Fallback>
      <p:transition spd="slow" advTm="6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28177" y="4053319"/>
            <a:ext cx="2823043" cy="1892022"/>
            <a:chOff x="11828177" y="4053319"/>
            <a:chExt cx="2823043" cy="18920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1828177" y="4053319"/>
              <a:ext cx="2823043" cy="18920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16052" y="6100576"/>
            <a:ext cx="18998931" cy="4408280"/>
            <a:chOff x="-316052" y="6100576"/>
            <a:chExt cx="18998931" cy="44082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316052" y="6100576"/>
              <a:ext cx="18998931" cy="44082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82810" y="1989523"/>
            <a:ext cx="4945367" cy="3314418"/>
            <a:chOff x="6882810" y="1989523"/>
            <a:chExt cx="4945367" cy="33144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6882810" y="1989523"/>
              <a:ext cx="4945367" cy="33144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9991" y="4276122"/>
            <a:ext cx="2686885" cy="1800768"/>
            <a:chOff x="679991" y="4276122"/>
            <a:chExt cx="2686885" cy="18007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679991" y="4276122"/>
              <a:ext cx="2686885" cy="18007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52216" y="6052202"/>
            <a:ext cx="2385524" cy="2085385"/>
            <a:chOff x="4352216" y="6052202"/>
            <a:chExt cx="2385524" cy="20853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52216" y="6052202"/>
              <a:ext cx="2385524" cy="20853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71068" y="5889883"/>
            <a:ext cx="2470623" cy="2410023"/>
            <a:chOff x="1271068" y="5889883"/>
            <a:chExt cx="2470623" cy="241002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1068" y="5889883"/>
              <a:ext cx="2470623" cy="24100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858652" y="6052202"/>
            <a:ext cx="2385524" cy="2085385"/>
            <a:chOff x="14858652" y="6052202"/>
            <a:chExt cx="2385524" cy="208538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9000000">
              <a:off x="14858652" y="6052202"/>
              <a:ext cx="2385524" cy="208538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30453" y="6052202"/>
            <a:ext cx="2385524" cy="2085385"/>
            <a:chOff x="11630453" y="6052202"/>
            <a:chExt cx="2385524" cy="20853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30453" y="6052202"/>
              <a:ext cx="2385524" cy="20853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311599" y="5292098"/>
            <a:ext cx="3696257" cy="3605594"/>
            <a:chOff x="7311599" y="5292098"/>
            <a:chExt cx="3696257" cy="360559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11599" y="5292098"/>
              <a:ext cx="3696257" cy="360559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5492" y="511549"/>
            <a:ext cx="4588103" cy="140104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86758" y="1742477"/>
            <a:ext cx="2604186" cy="56711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543838" y="6443479"/>
            <a:ext cx="3252714" cy="154451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82848" y="6724200"/>
            <a:ext cx="1720960" cy="85173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84501" y="6463939"/>
            <a:ext cx="1915671" cy="132498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160908" y="6482558"/>
            <a:ext cx="1786147" cy="152370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901336" y="6705076"/>
            <a:ext cx="1877576" cy="67098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610383" y="2587650"/>
            <a:ext cx="3887715" cy="149756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39666" y="4441499"/>
            <a:ext cx="1969968" cy="92519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199267" y="4320839"/>
            <a:ext cx="2136968" cy="104661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66508" y="2784361"/>
            <a:ext cx="3600964" cy="163007"/>
            <a:chOff x="866508" y="2784361"/>
            <a:chExt cx="3600964" cy="16300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0800000">
              <a:off x="866508" y="2784361"/>
              <a:ext cx="3600964" cy="16300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195926" y="4077062"/>
            <a:ext cx="2686885" cy="1942493"/>
            <a:chOff x="4195926" y="4077062"/>
            <a:chExt cx="2686885" cy="194249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0800000">
              <a:off x="4195926" y="4077062"/>
              <a:ext cx="2686885" cy="1942493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379282" y="4492795"/>
            <a:ext cx="2381819" cy="64727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4918839" y="4047055"/>
            <a:ext cx="2686885" cy="1800768"/>
            <a:chOff x="14918839" y="4047055"/>
            <a:chExt cx="2686885" cy="180076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4918839" y="4047055"/>
              <a:ext cx="2686885" cy="1800768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5129810" y="4311763"/>
            <a:ext cx="2276483" cy="1046625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BBC4B4A8-D283-69F2-6865-8AC6C63B1A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82"/>
    </mc:Choice>
    <mc:Fallback>
      <p:transition spd="slow" advTm="254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1892" y="969566"/>
            <a:ext cx="3792450" cy="74768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29477" y="1238534"/>
            <a:ext cx="1630786" cy="5671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46086" y="1993006"/>
            <a:ext cx="10155458" cy="152788"/>
            <a:chOff x="1846086" y="1993006"/>
            <a:chExt cx="10155458" cy="15278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46086" y="1993006"/>
              <a:ext cx="10155458" cy="15278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18554" y="2512115"/>
            <a:ext cx="6261957" cy="9749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60462" y="3654268"/>
            <a:ext cx="9764846" cy="640431"/>
            <a:chOff x="1860462" y="3654268"/>
            <a:chExt cx="9764846" cy="64043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60462" y="3654268"/>
              <a:ext cx="9764846" cy="64043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46680" y="5977863"/>
            <a:ext cx="6570205" cy="5363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88584" y="6958420"/>
            <a:ext cx="15155351" cy="1480034"/>
            <a:chOff x="1788584" y="6958420"/>
            <a:chExt cx="15155351" cy="148003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88584" y="6958420"/>
              <a:ext cx="15155351" cy="1480034"/>
            </a:xfrm>
            <a:prstGeom prst="rect">
              <a:avLst/>
            </a:prstGeom>
          </p:spPr>
        </p:pic>
      </p:grp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27D728C5-07C5-C83F-6898-DF4731C042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92"/>
    </mc:Choice>
    <mc:Fallback>
      <p:transition spd="slow" advTm="15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1892" y="969566"/>
            <a:ext cx="3792450" cy="74768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29477" y="1238534"/>
            <a:ext cx="3929929" cy="6750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46086" y="1993006"/>
            <a:ext cx="10155458" cy="152788"/>
            <a:chOff x="1846086" y="1993006"/>
            <a:chExt cx="10155458" cy="15278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46086" y="1993006"/>
              <a:ext cx="10155458" cy="15278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18554" y="2459211"/>
            <a:ext cx="11192319" cy="9347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46715" y="3569647"/>
            <a:ext cx="14018319" cy="3709368"/>
            <a:chOff x="1946715" y="3569647"/>
            <a:chExt cx="14018319" cy="37093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46715" y="3569647"/>
              <a:ext cx="14018319" cy="370936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18554" y="7970268"/>
            <a:ext cx="4113481" cy="560938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2933C4E6-9427-D9FA-3FFD-F79BD71C77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30"/>
    </mc:Choice>
    <mc:Fallback>
      <p:transition spd="slow" advTm="18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0374" y="988651"/>
            <a:ext cx="7347588" cy="146771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97144" y="1672496"/>
            <a:ext cx="4903653" cy="4952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7935" y="2362202"/>
            <a:ext cx="13312134" cy="152788"/>
            <a:chOff x="1277935" y="2362202"/>
            <a:chExt cx="13312134" cy="15278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7935" y="2362202"/>
              <a:ext cx="13312134" cy="15278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3506" y="8489754"/>
            <a:ext cx="6720843" cy="5609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60795" y="3147444"/>
            <a:ext cx="5763020" cy="5086949"/>
            <a:chOff x="1160795" y="3147444"/>
            <a:chExt cx="5763020" cy="50869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0795" y="3147444"/>
              <a:ext cx="5763020" cy="50869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72237" y="2687996"/>
            <a:ext cx="7816236" cy="1312538"/>
            <a:chOff x="9272237" y="2687996"/>
            <a:chExt cx="7816236" cy="13125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72237" y="2687996"/>
              <a:ext cx="7816236" cy="13125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72237" y="4190309"/>
            <a:ext cx="7588067" cy="636856"/>
            <a:chOff x="9272237" y="4190309"/>
            <a:chExt cx="7588067" cy="63685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72237" y="4190309"/>
              <a:ext cx="7588067" cy="6368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14735" y="6547566"/>
            <a:ext cx="7873738" cy="1303482"/>
            <a:chOff x="9214735" y="6547566"/>
            <a:chExt cx="7873738" cy="13034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14735" y="6547566"/>
              <a:ext cx="7873738" cy="13034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72237" y="8023555"/>
            <a:ext cx="7545306" cy="697348"/>
            <a:chOff x="9272237" y="8023555"/>
            <a:chExt cx="7545306" cy="6973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72237" y="8023555"/>
              <a:ext cx="7545306" cy="69734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230334" y="5255695"/>
            <a:ext cx="3023862" cy="56093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230334" y="9146430"/>
            <a:ext cx="2916719" cy="560938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B9BE3E6D-9B96-E685-892D-66041836C4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78"/>
    </mc:Choice>
    <mc:Fallback>
      <p:transition spd="slow" advTm="151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0374" y="988651"/>
            <a:ext cx="7347588" cy="146771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97144" y="1672496"/>
            <a:ext cx="3155224" cy="4952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7935" y="2362202"/>
            <a:ext cx="13312134" cy="152788"/>
            <a:chOff x="1277935" y="2362202"/>
            <a:chExt cx="13312134" cy="15278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7935" y="2362202"/>
              <a:ext cx="13312134" cy="15278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9668" y="3180035"/>
            <a:ext cx="4803474" cy="6595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4657" y="3824911"/>
            <a:ext cx="8098607" cy="2493577"/>
            <a:chOff x="1274657" y="3824911"/>
            <a:chExt cx="8098607" cy="24935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4657" y="3824911"/>
              <a:ext cx="8098607" cy="249357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9668" y="6481355"/>
            <a:ext cx="13277282" cy="114707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9668" y="7638894"/>
            <a:ext cx="4065521" cy="659502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CA3A0E9D-B11B-7420-B4C3-8F9D0AC070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45"/>
    </mc:Choice>
    <mc:Fallback>
      <p:transition spd="slow" advTm="181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0</Words>
  <Application>Microsoft Office PowerPoint</Application>
  <PresentationFormat>사용자 지정</PresentationFormat>
  <Paragraphs>0</Paragraphs>
  <Slides>16</Slides>
  <Notes>0</Notes>
  <HiddenSlides>0</HiddenSlides>
  <MMClips>16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홍덕</cp:lastModifiedBy>
  <cp:revision>2</cp:revision>
  <dcterms:created xsi:type="dcterms:W3CDTF">2022-06-05T22:42:17Z</dcterms:created>
  <dcterms:modified xsi:type="dcterms:W3CDTF">2022-06-05T14:40:17Z</dcterms:modified>
</cp:coreProperties>
</file>